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E525A-B416-E149-5FB0-45D1F3E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769895-2B81-3829-8BCF-7CF4529C2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C29BA1-7C21-5515-07E3-D26F21137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132D2D-CF58-4E90-CC4B-EF5FA24F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DD9B34-4BA2-5A19-4A3C-32300A1A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0481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EA234-3A2E-8858-875C-EF09BB0F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A3B725-7A9D-C485-7DE6-CA131E58F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39D7D3-EE9F-67B5-BBB9-46EBF074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939D4B-F7ED-C56E-AC4A-8C6C02D8E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8A35DB-CF7B-AA88-0FE7-86E1E94E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8342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91CD6A-4808-EA04-9022-FC0D48813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4B9995-AF7C-9BA5-CB65-51169A9F0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80AD4A-2BAD-14B8-30DB-99518151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67B40-EE10-879D-5E46-617508C6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9A9ED5-AB77-892A-BC00-8149B9A4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16921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0A827-6912-1F70-265F-22B4AB4F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3C02A6-D35C-B69F-4A68-BC93D475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BE8F64-8B0E-653A-9D5E-5DFE4149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1BF07A-2478-23F2-FA48-FAC284388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2F9483-6D7B-2382-3F02-02BAAD7B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19314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5A47C-E8D6-03C7-4F67-D5A60BA2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6E186D-B94D-25FB-917A-CCF93C542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3F3975-934C-AA06-CE06-5CBE3F0FA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C7FCAD-06AC-0609-D053-9EC2AD085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3A88A8-DB17-1837-6309-56A8B998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6826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C0239-ACA5-8C5B-DFF4-4E2F3000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2643C1-B6E8-B659-7FA8-3ADDA10AA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089142-D86E-8113-08AA-310748A1D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A21B91-2364-6B90-97E9-1945EA001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0933FD-DA09-327A-BE7F-F975E56E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AA054-9CF6-89F5-43EE-4487E88D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2937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1810D-6EFD-5B49-1133-C0AF6743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666063-8134-E38C-B288-A89A18777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AC8C13-82EA-F3A7-4333-287C492B8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41DC2A-347E-2155-972E-EACA3F205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E3BB2D6-4EF3-4634-C032-5DE0BDF74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203E545-45B9-7CD7-C70D-CF1819E5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A567640-BD15-6CDE-F2B2-A4D57C6C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E23B7F7-2687-AB4D-877D-85A4AF88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3037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DA337-D008-F3AA-6672-CC68CACD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9ED563-1C4C-5CFE-CE9E-A2E6B057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D15360-56F0-6E12-EE09-F1280E11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18AC7D-C4E7-9C66-2C9D-6A4CD2CF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0349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F7BDCA4-4533-C628-4B38-04327B91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2C88887-9F2A-D5E5-24E1-E21A44CD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4E302A-C784-FA4C-A230-EEAC4F19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067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078F6-040C-4C28-EE13-98BAEEBE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7BA378-E12D-191E-A7E3-FA63B85E8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98C51F-E31B-7451-13A7-054301F42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4404AD-64F8-1F43-5FFD-A047C27AE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3D667B-730E-1701-C4B3-48F829BC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EECC0D-B66E-38CF-1142-25282B51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511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B7D08-DC61-50D9-2738-5D58C701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7F06D85-6B3E-6CEC-D2FD-99EDB8A52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AC7ADA-6E04-0DC5-D5C4-8FDB133D8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71C1FB-852A-842D-2CDD-F1C86D30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C2C896-2932-BCB2-7BFA-46916328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275946-5D50-3D99-DFD1-A1A6FEF8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1026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1795577-7916-9378-A011-59D0716C0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A3F44C-2F65-B33A-6070-7228A95FD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543CCB-96B6-2772-0D15-7C4D339D9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03A0E-B316-4485-8583-DC27319F43F4}" type="datetimeFigureOut">
              <a:rPr lang="es-GT" smtClean="0"/>
              <a:t>16/10/2022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E26288-D7AF-A9FB-60B0-3047A934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95A451-B7CE-85FE-8947-CFD0458A2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85028-8391-4045-87A0-45D4025DF614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7346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1B4043-F7C3-430D-89BC-2888C41C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6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A91107-A71C-191C-0E60-8BE5B5E15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1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0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CDD750-4A65-4178-2D91-2BAB394D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0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3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9C4364-EB32-0E4C-2F12-72DCD602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1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5F3DB40-03DD-A2D7-499E-550D8269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1BF329-7652-39CB-4DA1-40CE14FE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1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E8BAF3-7BB0-98CD-632C-64C3A72B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0CCB7B-B94E-85B4-A64A-E31C6E459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26897" cy="68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9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BCEE43F-7C63-FDCF-C421-456BA269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8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AD3148-A970-90DB-D4A1-1364B671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4CBA666-12F2-6C50-3DDB-C95774B9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0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268AF14-BB98-9F32-8B5D-7B590EB3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40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A76AEB-5BDE-1799-FF6A-287468F9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86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319E68-8534-E471-655C-F609526A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5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7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7DC056-8FF6-E742-27F7-97AF1BB6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9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D9187C-D6EC-4E69-B391-C67083BD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6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BD595E4-ADB5-B2F6-0D58-B22439A1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6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AE3A39-B43F-52E9-BE2F-A1E4EC6DC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9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C4A910C-D278-FD3D-D7AC-C9BC89570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0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1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BE2CD7-4520-B0D0-02AE-70CBDB8B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9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DB1F44-1F27-25DF-591D-D686B302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03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Panorámica</PresentationFormat>
  <Paragraphs>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Mazariegos</dc:creator>
  <cp:lastModifiedBy>Javier Mazariegos</cp:lastModifiedBy>
  <cp:revision>1</cp:revision>
  <dcterms:created xsi:type="dcterms:W3CDTF">2022-10-17T01:02:14Z</dcterms:created>
  <dcterms:modified xsi:type="dcterms:W3CDTF">2022-10-17T01:11:27Z</dcterms:modified>
</cp:coreProperties>
</file>